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71" r:id="rId11"/>
    <p:sldId id="272" r:id="rId12"/>
    <p:sldId id="270" r:id="rId13"/>
    <p:sldId id="273" r:id="rId14"/>
    <p:sldId id="268" r:id="rId15"/>
    <p:sldId id="265" r:id="rId16"/>
    <p:sldId id="259" r:id="rId17"/>
    <p:sldId id="262" r:id="rId18"/>
    <p:sldId id="264" r:id="rId19"/>
    <p:sldId id="260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hyperlink" Target="http://www.grc.nasa.gov/WWW/k-12/airplane/state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and Review</a:t>
            </a:r>
          </a:p>
          <a:p>
            <a:r>
              <a:rPr lang="en-US" dirty="0" smtClean="0"/>
              <a:t>K. Spence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1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properties of Matter?-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863990"/>
            <a:ext cx="7662864" cy="43713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u="sng" dirty="0" smtClean="0"/>
              <a:t>Tasks: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Make a Data Table on your whiteboard. You will record the item # and its properties.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Carefully observe the objects you were given.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Describe each objects’ properties as clearly as possible. Avoid names, what they do, or how they are used.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73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Post-Lab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09369"/>
            <a:ext cx="7662864" cy="41403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What were some properties that seemed to make one description better than another?</a:t>
            </a:r>
          </a:p>
          <a:p>
            <a:pPr marL="457200" indent="-457200">
              <a:buAutoNum type="arabicPeriod"/>
            </a:pPr>
            <a:r>
              <a:rPr lang="en-US" dirty="0" smtClean="0"/>
              <a:t>Which properties were relative properties?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were some examples of properties that are absolute properties?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What objects have one property that makes them very distinctive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8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Describing Matter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921094"/>
          </a:xfrm>
        </p:spPr>
        <p:txBody>
          <a:bodyPr>
            <a:normAutofit fontScale="62500" lnSpcReduction="20000"/>
          </a:bodyPr>
          <a:lstStyle/>
          <a:p>
            <a:r>
              <a:rPr lang="en-US" sz="7000" i="1" dirty="0" smtClean="0"/>
              <a:t>Properties of Matter</a:t>
            </a:r>
          </a:p>
          <a:p>
            <a:pPr algn="l"/>
            <a:r>
              <a:rPr lang="en-US" sz="4400" dirty="0" smtClean="0"/>
              <a:t>Objectives</a:t>
            </a:r>
            <a:r>
              <a:rPr lang="en-US" sz="4400" dirty="0"/>
              <a:t>:</a:t>
            </a:r>
          </a:p>
          <a:p>
            <a:pPr marL="571500" indent="-571500" algn="l">
              <a:buFont typeface="Arial"/>
              <a:buChar char="•"/>
            </a:pPr>
            <a:r>
              <a:rPr lang="en-US" sz="4400" dirty="0"/>
              <a:t>Identify the properties of a variety of objects.</a:t>
            </a:r>
          </a:p>
          <a:p>
            <a:pPr marL="571500" indent="-571500" algn="l">
              <a:buFont typeface="Arial"/>
              <a:buChar char="•"/>
            </a:pPr>
            <a:r>
              <a:rPr lang="en-US" sz="4400" dirty="0"/>
              <a:t>Classify objects by shared physical properties</a:t>
            </a:r>
          </a:p>
          <a:p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75940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Physical Properties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0402" y="3160059"/>
            <a:ext cx="4227590" cy="335566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Properties seen or measured without changing the substance into something else.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Non-destructive Tests</a:t>
            </a:r>
          </a:p>
          <a:p>
            <a:r>
              <a:rPr lang="en-US" sz="2000" dirty="0" smtClean="0"/>
              <a:t>Examples: color, taste, smell, size, melting point, boiling point, density, ductility, malleability, conductivity, solubility, state of matter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4258822" cy="762000"/>
          </a:xfrm>
        </p:spPr>
        <p:txBody>
          <a:bodyPr/>
          <a:lstStyle/>
          <a:p>
            <a:r>
              <a:rPr lang="en-US" sz="3200" dirty="0" smtClean="0"/>
              <a:t>Chemical Properties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1577" y="3160059"/>
            <a:ext cx="4258823" cy="33556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Properties that explain how the substance forms new substances when it react with something else.</a:t>
            </a:r>
          </a:p>
          <a:p>
            <a:r>
              <a:rPr lang="en-US" sz="2400" dirty="0" smtClean="0"/>
              <a:t>Examples: flammability (heat of combustion), oxidation, pH, reactivity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23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and Size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347676"/>
            <a:ext cx="3767328" cy="762000"/>
          </a:xfrm>
        </p:spPr>
        <p:txBody>
          <a:bodyPr/>
          <a:lstStyle/>
          <a:p>
            <a:r>
              <a:rPr lang="en-US" sz="3200" dirty="0" smtClean="0"/>
              <a:t>Macroscopic Properties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897" y="3160059"/>
            <a:ext cx="4211095" cy="28914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Large scale properties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Seen or measured with “naked eye”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Determined directly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347676"/>
            <a:ext cx="3767328" cy="762000"/>
          </a:xfrm>
        </p:spPr>
        <p:txBody>
          <a:bodyPr/>
          <a:lstStyle/>
          <a:p>
            <a:r>
              <a:rPr lang="en-US" sz="3200" dirty="0" smtClean="0"/>
              <a:t>Microscopic Properties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7" y="3160059"/>
            <a:ext cx="4242329" cy="315771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Small scale properties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Atomic or molecular level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Determined indirectly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8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Extensive vs. Intensive Properties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314686"/>
            <a:ext cx="3767328" cy="762000"/>
          </a:xfrm>
        </p:spPr>
        <p:txBody>
          <a:bodyPr/>
          <a:lstStyle/>
          <a:p>
            <a:r>
              <a:rPr lang="en-US" sz="3600" dirty="0" smtClean="0"/>
              <a:t>Extensive Properties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Depend on the amount of the substance</a:t>
            </a:r>
          </a:p>
          <a:p>
            <a:r>
              <a:rPr lang="en-US" sz="2800" dirty="0" smtClean="0"/>
              <a:t>Examples: Mass, Volume, Length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331181"/>
            <a:ext cx="3767328" cy="762000"/>
          </a:xfrm>
        </p:spPr>
        <p:txBody>
          <a:bodyPr/>
          <a:lstStyle/>
          <a:p>
            <a:r>
              <a:rPr lang="en-US" sz="3600" dirty="0" smtClean="0"/>
              <a:t>Intensive Properties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Independent on the amount of the substance</a:t>
            </a:r>
          </a:p>
          <a:p>
            <a:r>
              <a:rPr lang="en-US" sz="2800" dirty="0" smtClean="0"/>
              <a:t>Boiling Point, Melting Point, Color, Density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535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3213"/>
            <a:ext cx="8469820" cy="3665599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Matter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anything that has mass and takes up space (volume).</a:t>
            </a:r>
          </a:p>
          <a:p>
            <a:pPr lvl="1"/>
            <a:r>
              <a:rPr lang="en-US" sz="2800" dirty="0" smtClean="0"/>
              <a:t>Matter can absorb or release energy.</a:t>
            </a:r>
            <a:endParaRPr lang="en-US" sz="2800" dirty="0"/>
          </a:p>
          <a:p>
            <a:pPr lvl="1"/>
            <a:r>
              <a:rPr lang="en-US" sz="2800" dirty="0" smtClean="0"/>
              <a:t>Matter comes in 4 different states.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4467225"/>
            <a:ext cx="2279084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490681"/>
            <a:ext cx="2997555" cy="1678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368" y="4490681"/>
            <a:ext cx="2241058" cy="16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9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States of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32211"/>
            <a:ext cx="2919482" cy="418046"/>
          </a:xfrm>
        </p:spPr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847174"/>
            <a:ext cx="2919482" cy="40108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Definite shape and volume</a:t>
            </a:r>
          </a:p>
          <a:p>
            <a:r>
              <a:rPr lang="en-US" sz="2400" dirty="0" smtClean="0"/>
              <a:t>Particles close together</a:t>
            </a:r>
          </a:p>
          <a:p>
            <a:r>
              <a:rPr lang="en-US" sz="2400" dirty="0" smtClean="0"/>
              <a:t>Particles moving slowly(vibrating)</a:t>
            </a:r>
          </a:p>
          <a:p>
            <a:r>
              <a:rPr lang="en-US" sz="2400" dirty="0" smtClean="0"/>
              <a:t>Not Compressible</a:t>
            </a:r>
          </a:p>
          <a:p>
            <a:endParaRPr lang="en-US" sz="240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183391" y="2810364"/>
            <a:ext cx="2902988" cy="3697941"/>
          </a:xfrm>
        </p:spPr>
        <p:txBody>
          <a:bodyPr>
            <a:noAutofit/>
          </a:bodyPr>
          <a:lstStyle/>
          <a:p>
            <a:r>
              <a:rPr lang="en-US" sz="2000" dirty="0" smtClean="0"/>
              <a:t>Do not have a definite shape, but have a definite volume</a:t>
            </a:r>
          </a:p>
          <a:p>
            <a:r>
              <a:rPr lang="en-US" sz="2000" dirty="0" smtClean="0"/>
              <a:t>Particles further apart</a:t>
            </a:r>
          </a:p>
          <a:p>
            <a:r>
              <a:rPr lang="en-US" sz="2000" dirty="0" smtClean="0"/>
              <a:t>Take shape of container “pourable”</a:t>
            </a:r>
          </a:p>
          <a:p>
            <a:r>
              <a:rPr lang="en-US" sz="2000" dirty="0" smtClean="0"/>
              <a:t>Particles moving faster</a:t>
            </a:r>
          </a:p>
          <a:p>
            <a:r>
              <a:rPr lang="en-US" sz="2000" dirty="0" smtClean="0"/>
              <a:t>Not Compressible</a:t>
            </a:r>
            <a:endParaRPr lang="en-US" sz="20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51321" y="2847174"/>
            <a:ext cx="2900582" cy="3697941"/>
          </a:xfrm>
        </p:spPr>
        <p:txBody>
          <a:bodyPr>
            <a:noAutofit/>
          </a:bodyPr>
          <a:lstStyle/>
          <a:p>
            <a:r>
              <a:rPr lang="en-US" sz="2000" dirty="0" smtClean="0"/>
              <a:t>No definite shape or volume</a:t>
            </a:r>
          </a:p>
          <a:p>
            <a:r>
              <a:rPr lang="en-US" sz="2000" dirty="0" smtClean="0"/>
              <a:t>Particles spread out and move the fastest.</a:t>
            </a:r>
          </a:p>
          <a:p>
            <a:r>
              <a:rPr lang="en-US" sz="2000" dirty="0" smtClean="0"/>
              <a:t>Fill large and small spaces</a:t>
            </a:r>
          </a:p>
          <a:p>
            <a:r>
              <a:rPr lang="en-US" sz="2000" dirty="0" smtClean="0"/>
              <a:t>Takes shape of container</a:t>
            </a:r>
          </a:p>
          <a:p>
            <a:r>
              <a:rPr lang="en-US" sz="2000" dirty="0" smtClean="0"/>
              <a:t>Compressible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03837" y="2232211"/>
            <a:ext cx="2919482" cy="418046"/>
          </a:xfrm>
        </p:spPr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236372" y="2232211"/>
            <a:ext cx="2919482" cy="418046"/>
          </a:xfrm>
        </p:spPr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4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581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448" y="6455677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http://www.grc.nasa.gov/WWW/k-12/airplane/</a:t>
            </a:r>
            <a:r>
              <a:rPr lang="en-US" dirty="0" smtClean="0">
                <a:hlinkClick r:id="rId3"/>
              </a:rPr>
              <a:t>state.html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6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Mass and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3454633"/>
          </a:xfrm>
        </p:spPr>
        <p:txBody>
          <a:bodyPr>
            <a:normAutofit/>
          </a:bodyPr>
          <a:lstStyle/>
          <a:p>
            <a:r>
              <a:rPr lang="en-US" dirty="0" smtClean="0"/>
              <a:t>Measures the amount of matter.</a:t>
            </a:r>
          </a:p>
          <a:p>
            <a:r>
              <a:rPr lang="en-US" dirty="0" smtClean="0"/>
              <a:t>More matter = More mass</a:t>
            </a:r>
          </a:p>
          <a:p>
            <a:r>
              <a:rPr lang="en-US" dirty="0" smtClean="0"/>
              <a:t>Different than Weight.</a:t>
            </a:r>
          </a:p>
          <a:p>
            <a:r>
              <a:rPr lang="en-US" dirty="0" smtClean="0"/>
              <a:t>Tools: Balance (Pan, Triple-Beam, Electronic)</a:t>
            </a:r>
          </a:p>
          <a:p>
            <a:r>
              <a:rPr lang="en-US" dirty="0" smtClean="0"/>
              <a:t>Units: gram (g)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34546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Measures the capacity of the matter, or amount of space it takes up.</a:t>
            </a:r>
          </a:p>
          <a:p>
            <a:r>
              <a:rPr lang="en-US" dirty="0" smtClean="0"/>
              <a:t>Liquids measured in milliliters (ml).</a:t>
            </a:r>
          </a:p>
          <a:p>
            <a:r>
              <a:rPr lang="en-US" dirty="0" smtClean="0"/>
              <a:t>Regular solids measured in cubic centimeters (cm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 x w x h = Vol.</a:t>
            </a:r>
          </a:p>
          <a:p>
            <a:r>
              <a:rPr lang="en-US" dirty="0" smtClean="0"/>
              <a:t>Irregular solids measured by displacement method. (ml)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4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858"/>
            <a:ext cx="8432799" cy="4245428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is matter organized?</a:t>
            </a:r>
          </a:p>
          <a:p>
            <a:r>
              <a:rPr lang="en-US" sz="2400" dirty="0" smtClean="0"/>
              <a:t>How does matter differ in composition and properties?</a:t>
            </a:r>
          </a:p>
          <a:p>
            <a:r>
              <a:rPr lang="en-US" sz="2400" dirty="0"/>
              <a:t>What </a:t>
            </a:r>
            <a:r>
              <a:rPr lang="en-US" sz="2400" dirty="0" smtClean="0"/>
              <a:t>methods and properties are used to organize matter?</a:t>
            </a:r>
            <a:endParaRPr lang="en-US" sz="2400" dirty="0"/>
          </a:p>
          <a:p>
            <a:r>
              <a:rPr lang="en-US" sz="2400" dirty="0" smtClean="0"/>
              <a:t>How can you differentiate between types of matter quantitatively and qualitatively?</a:t>
            </a:r>
          </a:p>
          <a:p>
            <a:r>
              <a:rPr lang="en-US" sz="2400" dirty="0" smtClean="0"/>
              <a:t>How can the properties or composition of matter change?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Density and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914786"/>
          </a:xfrm>
        </p:spPr>
        <p:txBody>
          <a:bodyPr>
            <a:normAutofit/>
          </a:bodyPr>
          <a:lstStyle/>
          <a:p>
            <a:r>
              <a:rPr lang="en-US" sz="2200" b="1" u="sng" dirty="0" smtClean="0"/>
              <a:t>Density</a:t>
            </a:r>
            <a:r>
              <a:rPr lang="en-US" dirty="0" smtClean="0"/>
              <a:t>- the amount of matter in a given space.</a:t>
            </a:r>
          </a:p>
          <a:p>
            <a:pPr lvl="1"/>
            <a:r>
              <a:rPr lang="en-US" dirty="0"/>
              <a:t>Mass per Volume</a:t>
            </a:r>
          </a:p>
          <a:p>
            <a:pPr lvl="1"/>
            <a:r>
              <a:rPr lang="en-US" dirty="0"/>
              <a:t>Density = mass/</a:t>
            </a:r>
            <a:r>
              <a:rPr lang="en-US" dirty="0" smtClean="0"/>
              <a:t>volume</a:t>
            </a:r>
          </a:p>
          <a:p>
            <a:r>
              <a:rPr lang="en-US" dirty="0" smtClean="0"/>
              <a:t>Density of objects can determine floating vs. sinking.</a:t>
            </a:r>
          </a:p>
          <a:p>
            <a:r>
              <a:rPr lang="en-US" dirty="0" smtClean="0"/>
              <a:t>Density can be used to identify materials or substances. 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914786"/>
          </a:xfrm>
        </p:spPr>
        <p:txBody>
          <a:bodyPr>
            <a:normAutofit/>
          </a:bodyPr>
          <a:lstStyle/>
          <a:p>
            <a:r>
              <a:rPr lang="en-US" sz="2600" b="1" u="sng" dirty="0" smtClean="0"/>
              <a:t>Weight</a:t>
            </a:r>
            <a:r>
              <a:rPr lang="en-US" dirty="0" smtClean="0"/>
              <a:t>- measure of the pull of gravity on an object.</a:t>
            </a:r>
          </a:p>
          <a:p>
            <a:pPr lvl="1"/>
            <a:r>
              <a:rPr lang="en-US" dirty="0" smtClean="0"/>
              <a:t>Mass stays the same no matter where you are.</a:t>
            </a:r>
          </a:p>
          <a:p>
            <a:pPr lvl="1"/>
            <a:r>
              <a:rPr lang="en-US" dirty="0" smtClean="0"/>
              <a:t>You are made of only a certain amount of matter, but the pull of gravity on Earth is more than on the Moon. </a:t>
            </a:r>
          </a:p>
          <a:p>
            <a:pPr lvl="1"/>
            <a:r>
              <a:rPr lang="en-US" dirty="0" smtClean="0"/>
              <a:t>Therefore you weigh more on Earth than the Moon.</a:t>
            </a:r>
          </a:p>
          <a:p>
            <a:pPr lvl="1"/>
            <a:r>
              <a:rPr lang="en-US" dirty="0" smtClean="0"/>
              <a:t>Weight is measured with a spring scale. Unit- </a:t>
            </a:r>
            <a:r>
              <a:rPr lang="en-US" dirty="0" err="1" smtClean="0"/>
              <a:t>Newtons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2413000"/>
            <a:ext cx="8636000" cy="428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Students will be able to:</a:t>
            </a:r>
          </a:p>
          <a:p>
            <a:pPr lvl="1"/>
            <a:r>
              <a:rPr lang="en-US" sz="2800" dirty="0" smtClean="0"/>
              <a:t>Define and describe matter and its different states</a:t>
            </a:r>
          </a:p>
          <a:p>
            <a:pPr lvl="1"/>
            <a:r>
              <a:rPr lang="en-US" sz="2800" dirty="0" smtClean="0"/>
              <a:t>Investigate and classify properties of matter.</a:t>
            </a:r>
          </a:p>
          <a:p>
            <a:pPr lvl="1"/>
            <a:r>
              <a:rPr lang="en-US" sz="2800" dirty="0" smtClean="0"/>
              <a:t>Explain how properties of matter are determined. </a:t>
            </a:r>
          </a:p>
          <a:p>
            <a:pPr lvl="1"/>
            <a:r>
              <a:rPr lang="en-US" sz="2800" dirty="0" smtClean="0"/>
              <a:t>Distinguish one substance from others based on physical and chemical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411498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3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1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4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788</TotalTime>
  <Words>703</Words>
  <Application>Microsoft Macintosh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Genesis</vt:lpstr>
      <vt:lpstr>Matter </vt:lpstr>
      <vt:lpstr>Essential Questions: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some properties of Matter?- Activity</vt:lpstr>
      <vt:lpstr>Post-Lab Questions</vt:lpstr>
      <vt:lpstr>Describing Matter</vt:lpstr>
      <vt:lpstr>Properties of Matter</vt:lpstr>
      <vt:lpstr>Properties and Size</vt:lpstr>
      <vt:lpstr>Extensive vs. Intensive Properties</vt:lpstr>
      <vt:lpstr>Review: What is Matter?</vt:lpstr>
      <vt:lpstr>Review: States of Matter</vt:lpstr>
      <vt:lpstr>PowerPoint Presentation</vt:lpstr>
      <vt:lpstr>Review: Mass and Volume</vt:lpstr>
      <vt:lpstr>Review: Density and Weight</vt:lpstr>
    </vt:vector>
  </TitlesOfParts>
  <Company>Beachwood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</dc:title>
  <dc:creator>Beachwood City Schools</dc:creator>
  <cp:lastModifiedBy>Beachwood City Schools</cp:lastModifiedBy>
  <cp:revision>22</cp:revision>
  <dcterms:created xsi:type="dcterms:W3CDTF">2013-08-20T18:21:53Z</dcterms:created>
  <dcterms:modified xsi:type="dcterms:W3CDTF">2013-09-16T18:24:57Z</dcterms:modified>
</cp:coreProperties>
</file>