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8" r:id="rId11"/>
    <p:sldId id="270" r:id="rId12"/>
    <p:sldId id="272" r:id="rId13"/>
    <p:sldId id="271" r:id="rId14"/>
    <p:sldId id="273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7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7" y="4275667"/>
            <a:ext cx="7304701" cy="1257112"/>
          </a:xfrm>
        </p:spPr>
        <p:txBody>
          <a:bodyPr>
            <a:normAutofit/>
          </a:bodyPr>
          <a:lstStyle/>
          <a:p>
            <a:r>
              <a:rPr lang="en-US" dirty="0" smtClean="0"/>
              <a:t>DNA Web Quest and Extraction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39" y="423333"/>
            <a:ext cx="4614333" cy="34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115"/>
            <a:ext cx="8229600" cy="62181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15. What </a:t>
            </a:r>
            <a:r>
              <a:rPr lang="en-US" b="1" dirty="0"/>
              <a:t>is heredity</a:t>
            </a:r>
            <a:r>
              <a:rPr lang="en-US" b="1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passing of traits from parents to offspring.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b="1" dirty="0" smtClean="0"/>
              <a:t>16. What </a:t>
            </a:r>
            <a:r>
              <a:rPr lang="en-US" b="1" dirty="0"/>
              <a:t>is a trait? Give some examples.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feature or quality in an individual.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Physical trait- eye color, hair color, height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Behaviorial</a:t>
            </a:r>
            <a:r>
              <a:rPr lang="en-US" dirty="0" smtClean="0">
                <a:solidFill>
                  <a:srgbClr val="FF0000"/>
                </a:solidFill>
              </a:rPr>
              <a:t> trait- Retriever’s instinct to fetch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Predisposition to medical condition- Sickle Cell, Cystic fibrosis, some cancers, heart disease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074"/>
            <a:ext cx="8229600" cy="57090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17. How does the environment work with our DNA?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Physical Traits-Hair color can be dyed, or sun can change the color.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Behavioral Traits- Training a dog or the way your life has gone makes you a unique and different person.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Predisposition to Diseases- Healthy eating and exercise can decrease the risk of certain diseases.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200"/>
            <a:ext cx="8229600" cy="576596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20. Put the following in order from smallest to largest: (chromosome, cell, DNA, gene, nucleus, ribosome).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Gene, DNA, Chromosome, Ribosome, Nucleus,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6452"/>
            <a:ext cx="8433261" cy="63129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18. Find </a:t>
            </a:r>
            <a:r>
              <a:rPr lang="en-US" b="1" dirty="0"/>
              <a:t>out how DNA is Replicated.  Write the steps to explain the process.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19. Find </a:t>
            </a:r>
            <a:r>
              <a:rPr lang="en-US" b="1" dirty="0"/>
              <a:t>out how DNA is used to make proteins.  What are the steps for protein synthesis?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4"/>
            <a:ext cx="8229600" cy="597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Exit Slip 4/8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272"/>
            <a:ext cx="8509086" cy="58390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process makes new sex cells?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process makes new body cells?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is the DNA different in those two processes?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shape of DNA?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section of DNA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does DNA determine the traits you have?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passing of traits from parent to offspring is </a:t>
            </a:r>
            <a:r>
              <a:rPr lang="en-US" smtClean="0"/>
              <a:t>called</a:t>
            </a:r>
            <a:r>
              <a:rPr lang="en-US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8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842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Extraction- Strawberries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32" y="1921933"/>
            <a:ext cx="6853768" cy="4560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0" y="1392767"/>
            <a:ext cx="2294320" cy="2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342900"/>
            <a:ext cx="6508377" cy="715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91" y="1058334"/>
            <a:ext cx="6954678" cy="4249862"/>
          </a:xfrm>
        </p:spPr>
        <p:txBody>
          <a:bodyPr>
            <a:normAutofit/>
          </a:bodyPr>
          <a:lstStyle/>
          <a:p>
            <a:r>
              <a:rPr lang="en-US" dirty="0" smtClean="0"/>
              <a:t>1 strawberry, in Ziploc Baggie</a:t>
            </a:r>
          </a:p>
          <a:p>
            <a:r>
              <a:rPr lang="en-US" dirty="0" smtClean="0"/>
              <a:t>10 mL Extraction buffer</a:t>
            </a:r>
          </a:p>
          <a:p>
            <a:r>
              <a:rPr lang="en-US" dirty="0" smtClean="0"/>
              <a:t>About 20 mL ice cold 91% isopropyl alcohol</a:t>
            </a:r>
          </a:p>
          <a:p>
            <a:r>
              <a:rPr lang="en-US" dirty="0" smtClean="0"/>
              <a:t>1 clear test tube</a:t>
            </a:r>
          </a:p>
          <a:p>
            <a:r>
              <a:rPr lang="en-US" dirty="0" smtClean="0"/>
              <a:t>1 funnel lined with gauze</a:t>
            </a:r>
          </a:p>
          <a:p>
            <a:r>
              <a:rPr lang="en-US" dirty="0" smtClean="0"/>
              <a:t>1 pipette/popsicle stick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3422">
            <a:off x="5934362" y="2997007"/>
            <a:ext cx="2349500" cy="35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34" y="0"/>
            <a:ext cx="2426604" cy="24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46564"/>
            <a:ext cx="3373968" cy="503767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7" y="529164"/>
            <a:ext cx="8953500" cy="60748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Remove the green sepals from the strawberry and give it a quick rinse.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Place strawberry in baggie, let the air out of the bag and zip it closed. BE SURE IT IS CLOSED!!!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Squish for a few minutes to completely squash the fruit.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Add 10 mL of DNA buffer and squish for another minute. TRY NOT TO MAKE BUBBLES!!!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Place Funnel in the top of the test tube. Place gauze in funnel.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Have one person hold the funnel while the other</a:t>
            </a:r>
            <a:r>
              <a:rPr lang="en-US" sz="2800" dirty="0"/>
              <a:t> c</a:t>
            </a:r>
            <a:r>
              <a:rPr lang="en-US" sz="2800" dirty="0" smtClean="0"/>
              <a:t>arefully pours the contents of baggie into the funnel. Do not squeeze the gauze. The liquid should go into the test tube.</a:t>
            </a:r>
          </a:p>
        </p:txBody>
      </p:sp>
    </p:spTree>
    <p:extLst>
      <p:ext uri="{BB962C8B-B14F-4D97-AF65-F5344CB8AC3E}">
        <p14:creationId xmlns:p14="http://schemas.microsoft.com/office/powerpoint/2010/main" val="221096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833"/>
            <a:ext cx="8229600" cy="62229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Pour alcohol carefully down the side of the tube so that it forms a separate layer on top of the strawberry liquid. You don’t have to use it all.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Watch for several minutes. What do you see? You should see stringy, white fluffy cloud between the two liquids.  That is the DNA.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You can use the pipette or stick to gently tangle the DNA and take it out of the test tube.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CLEAN UP:  </a:t>
            </a:r>
          </a:p>
          <a:p>
            <a:pPr marL="400050" lvl="1" indent="0">
              <a:buNone/>
            </a:pPr>
            <a:r>
              <a:rPr lang="en-US" dirty="0" smtClean="0"/>
              <a:t>Throw out the gauze, baggie and left over strawberries.</a:t>
            </a:r>
          </a:p>
          <a:p>
            <a:pPr marL="400050" lvl="1" indent="0">
              <a:buNone/>
            </a:pPr>
            <a:r>
              <a:rPr lang="en-US" dirty="0" smtClean="0"/>
              <a:t>Rinse out the funnel and test tube. </a:t>
            </a:r>
          </a:p>
          <a:p>
            <a:pPr marL="400050" lvl="1" indent="0">
              <a:buNone/>
            </a:pPr>
            <a:r>
              <a:rPr lang="en-US" dirty="0" smtClean="0"/>
              <a:t>Place all tools on your desk. Clean off the desk with sponge/paper towel.</a:t>
            </a:r>
          </a:p>
          <a:p>
            <a:pPr marL="400050" lvl="1" indent="0">
              <a:buNone/>
            </a:pPr>
            <a:r>
              <a:rPr lang="en-US" dirty="0" smtClean="0"/>
              <a:t>Answer the post lab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6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1221"/>
            <a:ext cx="6508377" cy="948267"/>
          </a:xfrm>
        </p:spPr>
        <p:txBody>
          <a:bodyPr/>
          <a:lstStyle/>
          <a:p>
            <a:r>
              <a:rPr lang="en-US" dirty="0" smtClean="0"/>
              <a:t>Tour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86" y="1968500"/>
            <a:ext cx="8766347" cy="450849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 smtClean="0"/>
              <a:t>1. DNA is the genetic blueprint or instructions for building parts of cells and organisms. </a:t>
            </a:r>
            <a:endParaRPr lang="en-US" sz="3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 smtClean="0"/>
              <a:t>2. DNA is inside cells inside the nucleus.</a:t>
            </a:r>
            <a:endParaRPr lang="en-US" sz="3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 smtClean="0"/>
              <a:t>3. The shape of DNA is called a double helix</a:t>
            </a:r>
            <a:r>
              <a:rPr lang="en-US" sz="2800" b="1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33" y="1147218"/>
            <a:ext cx="3513667" cy="362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667" y="-13165"/>
            <a:ext cx="4572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/>
              <a:t>4. Sugar-Phosphate Backbone and Nitrogen bases</a:t>
            </a:r>
          </a:p>
          <a:p>
            <a:pPr marL="228600" lvl="1" indent="0">
              <a:buNone/>
            </a:pPr>
            <a:r>
              <a:rPr lang="en-US" sz="2400" b="1" dirty="0"/>
              <a:t>Adenine  pairs with  Thymine </a:t>
            </a:r>
            <a:endParaRPr lang="en-US" sz="2400" b="1" dirty="0" smtClean="0"/>
          </a:p>
          <a:p>
            <a:pPr marL="228600" lvl="1" indent="0">
              <a:buNone/>
            </a:pPr>
            <a:r>
              <a:rPr lang="en-US" sz="2400" b="1" dirty="0" smtClean="0"/>
              <a:t>(</a:t>
            </a:r>
            <a:r>
              <a:rPr lang="en-US" sz="2400" b="1" dirty="0"/>
              <a:t>A – T)</a:t>
            </a:r>
          </a:p>
          <a:p>
            <a:pPr marL="228600" lvl="1" indent="0">
              <a:buNone/>
            </a:pPr>
            <a:r>
              <a:rPr lang="en-US" sz="2400" b="1" dirty="0"/>
              <a:t>Cytosine pairs with  Guanine </a:t>
            </a:r>
            <a:endParaRPr lang="en-US" sz="2400" b="1" dirty="0" smtClean="0"/>
          </a:p>
          <a:p>
            <a:pPr marL="228600" lvl="1" indent="0">
              <a:buNone/>
            </a:pPr>
            <a:r>
              <a:rPr lang="en-US" sz="2400" b="1" dirty="0" smtClean="0"/>
              <a:t>(</a:t>
            </a:r>
            <a:r>
              <a:rPr lang="en-US" sz="2400" b="1" dirty="0"/>
              <a:t>C – G</a:t>
            </a:r>
            <a:r>
              <a:rPr lang="en-US" sz="2400" b="1" dirty="0" smtClean="0"/>
              <a:t>)</a:t>
            </a:r>
          </a:p>
          <a:p>
            <a:pPr marL="228600" lvl="1" indent="0">
              <a:buNone/>
            </a:pPr>
            <a:endParaRPr lang="en-US" sz="2800" dirty="0"/>
          </a:p>
          <a:p>
            <a:pPr lvl="0"/>
            <a:r>
              <a:rPr lang="en-US" sz="3200" b="1" dirty="0"/>
              <a:t>5. The nitrogen bases make a “Sentence” that codes for a certain molecule called a protein. Proteins let cells do certain functions or give certain characteristics.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187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2167"/>
            <a:ext cx="6234341" cy="6252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6. A gene is a section of DNA that codes for a certain trait. One section of DNA that gives instructions for your body.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7. A mutation is a change in a gene.</a:t>
            </a:r>
          </a:p>
          <a:p>
            <a:pPr marL="0" lvl="0" indent="0">
              <a:buNone/>
            </a:pPr>
            <a:r>
              <a:rPr lang="en-US" b="1" dirty="0" smtClean="0"/>
              <a:t>Mutations are caused by a change in the DNA code.</a:t>
            </a:r>
          </a:p>
          <a:p>
            <a:pPr marL="0" lvl="0" indent="0">
              <a:buNone/>
            </a:pPr>
            <a:r>
              <a:rPr lang="en-US" b="1" dirty="0" smtClean="0"/>
              <a:t>Ex. Sickle Cell Anemia is caused by a Mutation.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04 at 9.5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39" y="148167"/>
            <a:ext cx="2465493" cy="27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2167"/>
            <a:ext cx="6845301" cy="624416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100" b="1" dirty="0" smtClean="0"/>
              <a:t>8. </a:t>
            </a:r>
            <a:r>
              <a:rPr lang="en-US" sz="3100" b="1" dirty="0" smtClean="0">
                <a:solidFill>
                  <a:srgbClr val="FF0000"/>
                </a:solidFill>
              </a:rPr>
              <a:t>A chromosome is DNA and proteins packed tightly together.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100" b="1" dirty="0"/>
              <a:t> </a:t>
            </a:r>
            <a:endParaRPr lang="en-US" sz="3100" dirty="0"/>
          </a:p>
          <a:p>
            <a:pPr marL="0" lvl="0" indent="0">
              <a:buNone/>
            </a:pPr>
            <a:r>
              <a:rPr lang="en-US" sz="3100" b="1" dirty="0" smtClean="0"/>
              <a:t>9. </a:t>
            </a:r>
            <a:r>
              <a:rPr lang="en-US" sz="3100" b="1" dirty="0" smtClean="0">
                <a:solidFill>
                  <a:srgbClr val="FF0000"/>
                </a:solidFill>
              </a:rPr>
              <a:t>Chromosomes are made of DNA. We have 2-3 m of DNA in each cell of our body.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100" b="1" dirty="0"/>
              <a:t> </a:t>
            </a:r>
            <a:endParaRPr lang="en-US" sz="3100" dirty="0"/>
          </a:p>
          <a:p>
            <a:pPr marL="0" lvl="0" indent="0">
              <a:buNone/>
            </a:pPr>
            <a:r>
              <a:rPr lang="en-US" sz="3100" b="1" dirty="0" smtClean="0"/>
              <a:t>10. </a:t>
            </a:r>
            <a:r>
              <a:rPr lang="en-US" sz="3100" b="1" dirty="0" smtClean="0">
                <a:solidFill>
                  <a:srgbClr val="FF0000"/>
                </a:solidFill>
              </a:rPr>
              <a:t>Females have two X- chromosomes. Males have an X and a Y chromosome.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100" b="1" dirty="0"/>
              <a:t> </a:t>
            </a:r>
            <a:endParaRPr lang="en-US" sz="3100" dirty="0"/>
          </a:p>
          <a:p>
            <a:pPr marL="0" lvl="0" indent="0">
              <a:buNone/>
            </a:pPr>
            <a:r>
              <a:rPr lang="en-US" sz="3100" b="1" dirty="0" smtClean="0"/>
              <a:t>11. </a:t>
            </a:r>
            <a:r>
              <a:rPr lang="en-US" sz="3100" b="1" dirty="0" smtClean="0">
                <a:solidFill>
                  <a:srgbClr val="FF0000"/>
                </a:solidFill>
              </a:rPr>
              <a:t>Different organisms have different number of chromosomes.  Humans have 23 pairs of chromosomes or 46 total.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8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6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030"/>
            <a:ext cx="8229600" cy="569013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12. What are Proteins?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Proteins are long chains of amino acids that help the body to function. Proteins are the non-living building blocks in our bodies.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13. How </a:t>
            </a:r>
            <a:r>
              <a:rPr lang="en-US" b="1" dirty="0"/>
              <a:t>do proteins help you preform bodily functions?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Proteins help to determine the traits of living things and build cells, tissues. Each protein helps your body to run like each part of an engine helps a car to run.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8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14. How are proteins made? (give the steps)</a:t>
            </a:r>
          </a:p>
          <a:p>
            <a:pPr marL="914400" lvl="1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Genes are read,</a:t>
            </a:r>
          </a:p>
          <a:p>
            <a:pPr marL="914400" lvl="1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 DNA is copied into RNA, </a:t>
            </a:r>
          </a:p>
          <a:p>
            <a:pPr marL="914400" lvl="1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RNA moves into the cytoplasm and goes to the ribosome,</a:t>
            </a:r>
          </a:p>
          <a:p>
            <a:pPr marL="914400" lvl="1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 The ribosome reads the message and makes the protein according to the instructions.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7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94</TotalTime>
  <Words>791</Words>
  <Application>Microsoft Macintosh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DNA Web Quest and Extraction</vt:lpstr>
      <vt:lpstr>Tour 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 4/8 </vt:lpstr>
      <vt:lpstr>DNA Extraction- Strawberries</vt:lpstr>
      <vt:lpstr>Materials</vt:lpstr>
      <vt:lpstr>Directions</vt:lpstr>
      <vt:lpstr>PowerPoint Presentation</vt:lpstr>
    </vt:vector>
  </TitlesOfParts>
  <Company>Beachwood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Web Quest and Extraction</dc:title>
  <dc:creator>Beachwood City Schools</dc:creator>
  <cp:lastModifiedBy>Beachwood City Schools</cp:lastModifiedBy>
  <cp:revision>11</cp:revision>
  <dcterms:created xsi:type="dcterms:W3CDTF">2013-04-05T01:26:02Z</dcterms:created>
  <dcterms:modified xsi:type="dcterms:W3CDTF">2013-04-08T14:02:29Z</dcterms:modified>
</cp:coreProperties>
</file>