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7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4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2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9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1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5B2D-2F86-FF43-9956-889087AD2EBC}" type="datetimeFigureOut">
              <a:rPr lang="en-US" smtClean="0"/>
              <a:t>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6E9C-07F5-6F48-9455-1DDC7138C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34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 from doing this experiment… (1 statement per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2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8667"/>
            <a:ext cx="8229600" cy="6349999"/>
          </a:xfrm>
        </p:spPr>
        <p:txBody>
          <a:bodyPr/>
          <a:lstStyle/>
          <a:p>
            <a:r>
              <a:rPr lang="en-US" dirty="0" smtClean="0"/>
              <a:t>What questions do you still have?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Did anything go wrong that needed to be fixed next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2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9"/>
            <a:ext cx="8229600" cy="873451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669"/>
            <a:ext cx="8229600" cy="5496171"/>
          </a:xfrm>
        </p:spPr>
        <p:txBody>
          <a:bodyPr/>
          <a:lstStyle/>
          <a:p>
            <a:r>
              <a:rPr lang="en-US" dirty="0" smtClean="0"/>
              <a:t>What did you find out from your article</a:t>
            </a:r>
            <a:r>
              <a:rPr lang="en-US" dirty="0" smtClean="0"/>
              <a:t>? Do you agree/disagree?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73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people stop the bacteria population explosion on your hands</a:t>
            </a:r>
            <a:r>
              <a:rPr lang="en-US" dirty="0" smtClean="0"/>
              <a:t>? What did the article show?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36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you grow bacteria for research/studying?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8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341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2322" y="5496170"/>
            <a:ext cx="3797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504D"/>
                </a:solidFill>
              </a:rPr>
              <a:t>After Brainstorming narrow it down to 1 question.</a:t>
            </a:r>
            <a:endParaRPr lang="en-US" sz="24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9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research question?</a:t>
            </a:r>
          </a:p>
          <a:p>
            <a:pPr lvl="1"/>
            <a:r>
              <a:rPr lang="en-US" dirty="0" smtClean="0"/>
              <a:t>Ex. What has more bacteria a cell phone or toilet seat?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 sure this can be done in the school today!</a:t>
            </a:r>
          </a:p>
          <a:p>
            <a:pPr lvl="1"/>
            <a:r>
              <a:rPr lang="en-US" dirty="0" smtClean="0"/>
              <a:t>Get this checked before going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49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steps will you do? (number the steps)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Observations/Data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Swabbing: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Swabbing: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 Days Later: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4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166</Words>
  <Application>Microsoft Macintosh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Title of Presentation</vt:lpstr>
      <vt:lpstr>Background Information</vt:lpstr>
      <vt:lpstr>PowerPoint Presentation</vt:lpstr>
      <vt:lpstr>PowerPoint Presentation</vt:lpstr>
      <vt:lpstr>Brainstorm Research Questions</vt:lpstr>
      <vt:lpstr>Research Question</vt:lpstr>
      <vt:lpstr>Procedure</vt:lpstr>
      <vt:lpstr>Observations/Data</vt:lpstr>
      <vt:lpstr>Pictures of plates</vt:lpstr>
      <vt:lpstr>Conclusions</vt:lpstr>
      <vt:lpstr>PowerPoint Presentation</vt:lpstr>
    </vt:vector>
  </TitlesOfParts>
  <Company>Beachwood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Beachwood City Schools</dc:creator>
  <cp:lastModifiedBy>Beachwood City Schools</cp:lastModifiedBy>
  <cp:revision>2</cp:revision>
  <dcterms:created xsi:type="dcterms:W3CDTF">2013-01-31T16:57:42Z</dcterms:created>
  <dcterms:modified xsi:type="dcterms:W3CDTF">2013-02-04T12:21:04Z</dcterms:modified>
</cp:coreProperties>
</file>